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94AD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44"/>
    <p:restoredTop sz="97026"/>
  </p:normalViewPr>
  <p:slideViewPr>
    <p:cSldViewPr snapToGrid="0" snapToObjects="1">
      <p:cViewPr varScale="1">
        <p:scale>
          <a:sx n="155" d="100"/>
          <a:sy n="155" d="100"/>
        </p:scale>
        <p:origin x="200" y="44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6FFD8-2F66-DE47-8675-84659B2BA517}" type="datetimeFigureOut">
              <a:rPr lang="en-US" smtClean="0"/>
              <a:t>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Click to edit Master text styles</a:t>
            </a:r>
          </a:p>
          <a:p>
            <a:pPr lvl="1"/>
            <a:r>
              <a:rPr lang="cs-CZ"/>
              <a:t>Second level</a:t>
            </a:r>
          </a:p>
          <a:p>
            <a:pPr lvl="2"/>
            <a:r>
              <a:rPr lang="cs-CZ"/>
              <a:t>Third level</a:t>
            </a:r>
          </a:p>
          <a:p>
            <a:pPr lvl="3"/>
            <a:r>
              <a:rPr lang="cs-CZ"/>
              <a:t>Fourth level</a:t>
            </a:r>
          </a:p>
          <a:p>
            <a:pPr lvl="4"/>
            <a:r>
              <a:rPr lang="cs-CZ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4A8A41-E2F5-434B-A8B5-5C88DA5D5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3938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1pPr>
    <a:lvl2pPr marL="176969" algn="l" defTabSz="353938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2pPr>
    <a:lvl3pPr marL="353938" algn="l" defTabSz="353938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3pPr>
    <a:lvl4pPr marL="530907" algn="l" defTabSz="353938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4pPr>
    <a:lvl5pPr marL="707876" algn="l" defTabSz="353938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5pPr>
    <a:lvl6pPr marL="884846" algn="l" defTabSz="353938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6pPr>
    <a:lvl7pPr marL="1061815" algn="l" defTabSz="353938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7pPr>
    <a:lvl8pPr marL="1238784" algn="l" defTabSz="353938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8pPr>
    <a:lvl9pPr marL="1415753" algn="l" defTabSz="353938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4A8A41-E2F5-434B-A8B5-5C88DA5D5A7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61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416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60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509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88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37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67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786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37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485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2B544-6F92-CB41-BF0F-886A8C5A4589}" type="datetimeFigureOut">
              <a:rPr lang="en-US" smtClean="0"/>
              <a:t>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16031-C3DC-7746-9681-BD43A3CA4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071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drupal.star.bnl.gov/STAR/presentation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alpha val="85000"/>
              </a:schemeClr>
            </a:gs>
            <a:gs pos="90000">
              <a:schemeClr val="bg1">
                <a:alpha val="0"/>
                <a:lumMod val="0"/>
                <a:lumOff val="10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4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8410568" y="4559317"/>
            <a:ext cx="697132" cy="5905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384"/>
          <p:cNvSpPr txBox="1">
            <a:spLocks/>
          </p:cNvSpPr>
          <p:nvPr/>
        </p:nvSpPr>
        <p:spPr>
          <a:xfrm>
            <a:off x="3124958" y="68347"/>
            <a:ext cx="2894085" cy="258029"/>
          </a:xfrm>
          <a:prstGeom prst="rect">
            <a:avLst/>
          </a:prstGeom>
        </p:spPr>
        <p:txBody>
          <a:bodyPr anchor="ctr"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Insert your title here</a:t>
            </a:r>
          </a:p>
        </p:txBody>
      </p:sp>
      <p:sp>
        <p:nvSpPr>
          <p:cNvPr id="8" name="Text Placeholder 383"/>
          <p:cNvSpPr txBox="1">
            <a:spLocks/>
          </p:cNvSpPr>
          <p:nvPr/>
        </p:nvSpPr>
        <p:spPr>
          <a:xfrm>
            <a:off x="2665215" y="325501"/>
            <a:ext cx="3557286" cy="174276"/>
          </a:xfrm>
          <a:prstGeom prst="rect">
            <a:avLst/>
          </a:prstGeom>
        </p:spPr>
        <p:txBody>
          <a:bodyPr>
            <a:noAutofit/>
          </a:bodyPr>
          <a:lstStyle>
            <a:lvl1pPr marL="756872" indent="-756872" algn="l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Char char="•"/>
              <a:defRPr sz="927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70615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8435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98102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81184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325589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839333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353076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866820" indent="-756872" algn="l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Char char="•"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J. Doe (email), My Institute, </a:t>
            </a:r>
            <a:r>
              <a:rPr lang="en-US" sz="800" i="1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for the STAR Collaboration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131237" y="569831"/>
            <a:ext cx="4729080" cy="389587"/>
          </a:xfrm>
          <a:prstGeom prst="roundRect">
            <a:avLst>
              <a:gd name="adj" fmla="val 5155"/>
            </a:avLst>
          </a:prstGeom>
          <a:solidFill>
            <a:schemeClr val="bg1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22" name="Rounded Rectangle 21"/>
          <p:cNvSpPr/>
          <p:nvPr/>
        </p:nvSpPr>
        <p:spPr>
          <a:xfrm>
            <a:off x="337728" y="1208398"/>
            <a:ext cx="1600446" cy="1246477"/>
          </a:xfrm>
          <a:prstGeom prst="roundRect">
            <a:avLst>
              <a:gd name="adj" fmla="val 5155"/>
            </a:avLst>
          </a:prstGeom>
          <a:solidFill>
            <a:schemeClr val="bg1"/>
          </a:solidFill>
          <a:ln w="190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/>
          </a:p>
        </p:txBody>
      </p:sp>
      <p:sp>
        <p:nvSpPr>
          <p:cNvPr id="30" name="Text Box 12"/>
          <p:cNvSpPr txBox="1">
            <a:spLocks noChangeArrowheads="1"/>
          </p:cNvSpPr>
          <p:nvPr/>
        </p:nvSpPr>
        <p:spPr bwMode="auto">
          <a:xfrm>
            <a:off x="3115364" y="4782981"/>
            <a:ext cx="2894085" cy="3175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700" tIns="4850" rIns="9700" bIns="4850">
            <a:spAutoFit/>
          </a:bodyPr>
          <a:lstStyle>
            <a:lvl1pPr defTabSz="3762375">
              <a:spcBef>
                <a:spcPct val="20000"/>
              </a:spcBef>
              <a:buChar char="•"/>
              <a:defRPr sz="14600">
                <a:solidFill>
                  <a:schemeClr val="tx1"/>
                </a:solidFill>
                <a:latin typeface="Arial" charset="0"/>
                <a:ea typeface="宋体" charset="0"/>
              </a:defRPr>
            </a:lvl1pPr>
            <a:lvl2pPr marL="742950" indent="-285750" defTabSz="3762375">
              <a:spcBef>
                <a:spcPct val="20000"/>
              </a:spcBef>
              <a:buChar char="–"/>
              <a:defRPr sz="12900">
                <a:solidFill>
                  <a:schemeClr val="tx1"/>
                </a:solidFill>
                <a:latin typeface="Arial" charset="0"/>
                <a:ea typeface="宋体" charset="0"/>
              </a:defRPr>
            </a:lvl2pPr>
            <a:lvl3pPr marL="1143000" indent="-228600" defTabSz="3762375">
              <a:spcBef>
                <a:spcPct val="20000"/>
              </a:spcBef>
              <a:buChar char="•"/>
              <a:defRPr sz="11000">
                <a:solidFill>
                  <a:schemeClr val="tx1"/>
                </a:solidFill>
                <a:latin typeface="Arial" charset="0"/>
                <a:ea typeface="宋体" charset="0"/>
              </a:defRPr>
            </a:lvl3pPr>
            <a:lvl4pPr marL="1600200" indent="-228600" defTabSz="3762375">
              <a:spcBef>
                <a:spcPct val="20000"/>
              </a:spcBef>
              <a:buChar char="–"/>
              <a:defRPr sz="9200">
                <a:solidFill>
                  <a:schemeClr val="tx1"/>
                </a:solidFill>
                <a:latin typeface="Arial" charset="0"/>
                <a:ea typeface="宋体" charset="0"/>
              </a:defRPr>
            </a:lvl4pPr>
            <a:lvl5pPr marL="2057400" indent="-228600" defTabSz="3762375">
              <a:spcBef>
                <a:spcPct val="20000"/>
              </a:spcBef>
              <a:buChar char="»"/>
              <a:defRPr sz="9200">
                <a:solidFill>
                  <a:schemeClr val="tx1"/>
                </a:solidFill>
                <a:latin typeface="Arial" charset="0"/>
                <a:ea typeface="宋体" charset="0"/>
              </a:defRPr>
            </a:lvl5pPr>
            <a:lvl6pPr marL="2514600" indent="-228600" defTabSz="37623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200">
                <a:solidFill>
                  <a:schemeClr val="tx1"/>
                </a:solidFill>
                <a:latin typeface="Arial" charset="0"/>
                <a:ea typeface="宋体" charset="0"/>
              </a:defRPr>
            </a:lvl6pPr>
            <a:lvl7pPr marL="2971800" indent="-228600" defTabSz="37623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200">
                <a:solidFill>
                  <a:schemeClr val="tx1"/>
                </a:solidFill>
                <a:latin typeface="Arial" charset="0"/>
                <a:ea typeface="宋体" charset="0"/>
              </a:defRPr>
            </a:lvl7pPr>
            <a:lvl8pPr marL="3429000" indent="-228600" defTabSz="37623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200">
                <a:solidFill>
                  <a:schemeClr val="tx1"/>
                </a:solidFill>
                <a:latin typeface="Arial" charset="0"/>
                <a:ea typeface="宋体" charset="0"/>
              </a:defRPr>
            </a:lvl8pPr>
            <a:lvl9pPr marL="3886200" indent="-228600" defTabSz="376237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200">
                <a:solidFill>
                  <a:schemeClr val="tx1"/>
                </a:solidFill>
                <a:latin typeface="Arial" charset="0"/>
                <a:ea typeface="宋体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Helvetica" charset="0"/>
                <a:cs typeface="Times New Roman" panose="02020603050405020304" pitchFamily="18" charset="0"/>
              </a:rPr>
              <a:t>The STAR Collaboration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0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Helvetica" charset="0"/>
                <a:cs typeface="Times New Roman" panose="02020603050405020304" pitchFamily="18" charset="0"/>
              </a:rPr>
              <a:t>  </a:t>
            </a:r>
            <a:r>
              <a:rPr lang="en-US" altLang="zh-CN" sz="1000" dirty="0">
                <a:solidFill>
                  <a:srgbClr val="1F4E79"/>
                </a:solidFill>
                <a:latin typeface="Times New Roman" panose="02020603050405020304" pitchFamily="18" charset="0"/>
                <a:ea typeface="Helvetica" charset="0"/>
                <a:cs typeface="Times New Roman" panose="02020603050405020304" pitchFamily="18" charset="0"/>
                <a:hlinkClick r:id="rId4"/>
              </a:rPr>
              <a:t>https://drupal.star.bnl.gov/STAR/presentations</a:t>
            </a:r>
            <a:r>
              <a:rPr lang="en-US" altLang="zh-CN" sz="1000" dirty="0">
                <a:solidFill>
                  <a:srgbClr val="1F4E79"/>
                </a:solidFill>
                <a:latin typeface="Times New Roman" panose="02020603050405020304" pitchFamily="18" charset="0"/>
                <a:ea typeface="Helvetica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9" name="Text Placeholder 333"/>
          <p:cNvSpPr txBox="1">
            <a:spLocks/>
          </p:cNvSpPr>
          <p:nvPr/>
        </p:nvSpPr>
        <p:spPr>
          <a:xfrm>
            <a:off x="2203429" y="604543"/>
            <a:ext cx="4571590" cy="389587"/>
          </a:xfrm>
          <a:prstGeom prst="rect">
            <a:avLst/>
          </a:prstGeom>
          <a:noFill/>
        </p:spPr>
        <p:txBody>
          <a:bodyPr vert="horz" lIns="8741" tIns="4370" rIns="8741" bIns="4370" rtlCol="0" anchor="t"/>
          <a:lstStyle>
            <a:defPPr>
              <a:defRPr lang="en-US"/>
            </a:defPPr>
            <a:lvl1pPr marL="0" algn="l" defTabSz="1810969" rtl="0" eaLnBrk="1" latinLnBrk="0" hangingPunct="1">
              <a:defRPr sz="3973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05485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10969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16454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21938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27423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32908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38392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243877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800" b="1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Abstract</a:t>
            </a:r>
          </a:p>
          <a:p>
            <a:r>
              <a:rPr lang="en-US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Insert your abstract here …</a:t>
            </a:r>
            <a:endParaRPr lang="en-US" sz="800" dirty="0"/>
          </a:p>
          <a:p>
            <a:pPr algn="just"/>
            <a:endParaRPr lang="en-US" sz="800" dirty="0">
              <a:solidFill>
                <a:schemeClr val="accent5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algn="just"/>
            <a:endParaRPr lang="en-US" sz="800" dirty="0">
              <a:solidFill>
                <a:schemeClr val="accent5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23" name="Picture 28"/>
          <p:cNvPicPr>
            <a:picLocks noChangeAspect="1" noChangeArrowheads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36300" y="4835565"/>
            <a:ext cx="1464848" cy="245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333"/>
          <p:cNvSpPr txBox="1">
            <a:spLocks/>
          </p:cNvSpPr>
          <p:nvPr/>
        </p:nvSpPr>
        <p:spPr>
          <a:xfrm>
            <a:off x="401777" y="1257920"/>
            <a:ext cx="1516919" cy="1114577"/>
          </a:xfrm>
          <a:prstGeom prst="rect">
            <a:avLst/>
          </a:prstGeom>
          <a:noFill/>
        </p:spPr>
        <p:txBody>
          <a:bodyPr vert="horz" lIns="8741" tIns="4370" rIns="8741" bIns="4370" rtlCol="0" anchor="t"/>
          <a:lstStyle>
            <a:defPPr>
              <a:defRPr lang="en-US"/>
            </a:defPPr>
            <a:lvl1pPr marL="0" algn="l" defTabSz="1810969" rtl="0" eaLnBrk="1" latinLnBrk="0" hangingPunct="1">
              <a:defRPr sz="3973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05485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10969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16454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21938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27423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32908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38392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243877" algn="l" defTabSz="1810969" rtl="0" eaLnBrk="1" latinLnBrk="0" hangingPunct="1">
              <a:defRPr sz="35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sz="800" b="1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Section</a:t>
            </a:r>
            <a:r>
              <a:rPr lang="cs-CZ" sz="800" b="1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cs-CZ" sz="800" b="1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Title</a:t>
            </a:r>
            <a:endParaRPr lang="cs-CZ" sz="800" b="1" dirty="0">
              <a:solidFill>
                <a:schemeClr val="accent5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cs-CZ" sz="800" b="1" dirty="0">
              <a:solidFill>
                <a:schemeClr val="accent5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can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change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size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of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box and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add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extra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white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boxes</a:t>
            </a:r>
            <a:r>
              <a:rPr lang="cs-CZ" sz="800" dirty="0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as </a:t>
            </a:r>
            <a:r>
              <a:rPr lang="cs-CZ" sz="800" dirty="0" err="1">
                <a:solidFill>
                  <a:schemeClr val="accent5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needed</a:t>
            </a:r>
            <a:endParaRPr lang="cs-CZ" sz="800" dirty="0">
              <a:solidFill>
                <a:schemeClr val="accent5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cs-CZ" sz="800" dirty="0">
              <a:solidFill>
                <a:schemeClr val="accent5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cs-CZ" sz="8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Minimum font </a:t>
            </a:r>
            <a:r>
              <a:rPr lang="cs-CZ" sz="800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size</a:t>
            </a:r>
            <a:r>
              <a:rPr lang="cs-CZ" sz="8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: 8 </a:t>
            </a:r>
            <a:r>
              <a:rPr lang="cs-CZ" sz="800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pt</a:t>
            </a:r>
            <a:endParaRPr lang="cs-CZ" sz="800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cs-CZ" sz="800" b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sz="800" dirty="0">
              <a:solidFill>
                <a:schemeClr val="accent5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476" y="4638244"/>
            <a:ext cx="122822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Supported in part by the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118617" y="409913"/>
            <a:ext cx="1119217" cy="179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68" dirty="0">
                <a:solidFill>
                  <a:schemeClr val="bg1"/>
                </a:solidFill>
              </a:rPr>
              <a:t>Hard Probes 2020 Austin, Texas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799" y="68347"/>
            <a:ext cx="11192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UNIVERSITY/LAB LOGO </a:t>
            </a:r>
          </a:p>
        </p:txBody>
      </p:sp>
      <p:pic>
        <p:nvPicPr>
          <p:cNvPr id="10" name="Picture 9" descr="A picture containing text, sky, outdoor, several&#10;&#10;Description automatically generated">
            <a:extLst>
              <a:ext uri="{FF2B5EF4-FFF2-40B4-BE49-F238E27FC236}">
                <a16:creationId xmlns:a16="http://schemas.microsoft.com/office/drawing/2014/main" id="{D3FF6752-711D-9441-8A9A-99DBC4F4B8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8318" y="16813"/>
            <a:ext cx="1275632" cy="71779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1C4AB70-555D-CC4E-A88E-7B937AAF1F41}"/>
              </a:ext>
            </a:extLst>
          </p:cNvPr>
          <p:cNvSpPr txBox="1"/>
          <p:nvPr/>
        </p:nvSpPr>
        <p:spPr>
          <a:xfrm>
            <a:off x="1561857" y="4717204"/>
            <a:ext cx="160044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PLACEHOLDER FOR OTHER FUNDING AGENCIES IF NEEDED</a:t>
            </a:r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480</TotalTime>
  <Words>86</Words>
  <Application>Microsoft Macintosh PowerPoint</Application>
  <PresentationFormat>On-screen Show (16:9)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Ma, Rongrong</cp:lastModifiedBy>
  <cp:revision>54</cp:revision>
  <cp:lastPrinted>2016-12-31T01:29:26Z</cp:lastPrinted>
  <dcterms:created xsi:type="dcterms:W3CDTF">2016-12-30T14:20:47Z</dcterms:created>
  <dcterms:modified xsi:type="dcterms:W3CDTF">2022-02-28T19:00:39Z</dcterms:modified>
</cp:coreProperties>
</file>

<file path=docProps/thumbnail.jpeg>
</file>